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589"/>
  </p:normalViewPr>
  <p:slideViewPr>
    <p:cSldViewPr snapToGrid="0" snapToObjects="1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-8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732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Hi my  name is Oscar Rose . </a:t>
            </a:r>
          </a:p>
          <a:p>
            <a:endParaRPr lang="en-GB" sz="1400" dirty="0"/>
          </a:p>
          <a:p>
            <a:r>
              <a:rPr lang="en-GB" sz="1400" dirty="0"/>
              <a:t>This is a fast tour of aviation: huge numbers, giant machines, and the hidden coordination that keeps the sky moving safely.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A modern airliner is a flying system: hydraulics, electronics, fuel, air, cargo, oxygen, navigation and backups — all behind a quiet cabin.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Ultra-long-haul flights can last nearly a full day, crossing oceans and continents without stopping.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The next frontier is even longer nonstop travel: linking distant cities directly while managing fuel, comfort, crew and safety. </a:t>
            </a:r>
          </a:p>
          <a:p>
            <a:endParaRPr lang="en-GB" sz="1400" dirty="0"/>
          </a:p>
          <a:p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Fuel planning is astonishing. Long-haul aircraft carry tens of thousands of gallons, carefully calculated against weather, payload and reserves.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Aircraft leave invisible wake vortices behind them — spinning trails of air strong enough to affect the next aircraft.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Large aircraft need extra spacing because their wake is stronger, so air traffic control manages invisible air as well as visible aircraft.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Airliners are designed for lightning. Their structure conducts the energy around the outside, protecting the people and systems inside.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Wings are meant to flex. That bending absorbs load, smooths the ride and shows strength, not weakness.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Engines give speed, but wings create lift. Aviation turns forward motion through air into upward force.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In cloud, darkness or over the ocean, pilots rely on instruments and procedures — the cockpit becomes the true horizon.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At peak moments, more than 20,000 aircraft can be airborne at once — a live global mesh moving above 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At cruise, passengers sit in a warm pressurised cabin while outside air can be around minus 50 degrees Celsius.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The real miracle is coordination: crews, engineers, airports, satellites, weather systems and controllers all making aviation work every minute.</a:t>
            </a:r>
          </a:p>
          <a:p>
            <a:endParaRPr lang="en-GB" sz="1400" dirty="0"/>
          </a:p>
          <a:p>
            <a:r>
              <a:rPr lang="en-GB" sz="1400" dirty="0"/>
              <a:t>Thank you for listening to my Presentation, I will now take some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Every day, aviation runs like a planet-wide timetable, linking aircraft, airports, crews, passengers and freight in real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Aviation is incredibly safe because of training, maintenance, regulation, redundancy and constant learning — not luck.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The busiest airports handle passenger numbers the size of major cities, while moving bags, fuel, gates, crews and aircraft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At hubs like Heathrow, aircraft can arrive almost continuously, each landing precisely, clearing the runway, and making space for the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Global aviation moves billions of passengers a year, connecting business, holidays, families, medicine and freight across the world.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The Airbus A380 shows the scale: in its densest layout, it can carry more than 850 people — almost a flying building.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/>
          <a:lstStyle/>
          <a:p>
            <a:r>
              <a:rPr lang="en-GB" sz="1400" dirty="0"/>
              <a:t>Aircraft hide enormous engineering. Even an A380 tailplane is nearly as wide as the wing of a smaller airliner.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1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10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11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12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13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14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15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16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17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18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19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2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20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21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3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4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5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6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7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8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ndered_visible_04_darkred/slide-9.pn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521</Words>
  <Application>Microsoft Macintosh PowerPoint</Application>
  <PresentationFormat>Widescreen</PresentationFormat>
  <Paragraphs>46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 Amazing Aviation Facts - 04 Dark Red</dc:title>
  <dc:subject>20 Amazing Aviation Facts</dc:subject>
  <dc:creator>OpenAI</dc:creator>
  <cp:lastModifiedBy>Nicholas Rose</cp:lastModifiedBy>
  <cp:revision>3</cp:revision>
  <dcterms:created xsi:type="dcterms:W3CDTF">2026-07-04T10:42:15Z</dcterms:created>
  <dcterms:modified xsi:type="dcterms:W3CDTF">2026-07-04T11:07:21Z</dcterms:modified>
</cp:coreProperties>
</file>